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-3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F66C9-74E9-4B74-A16B-100F85EA2153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74693-5C28-4C9C-8C8A-A449CDF45E74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B27B37-AA5A-484D-8ABC-B643373AD2AD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BEDA5-60EB-4285-9D90-7BB224FE230A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37672-4E7D-4AB7-892A-C1274A92D336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FAB94-08E0-4925-991F-9CB27E77D9C8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6F4A1F-822E-4EBA-A406-3EC46AB51C20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6CB87-C57B-46E7-8471-94F0C0F11383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7010B-2917-47F2-9D6E-208DE803D628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B714E2-CDC2-4648-AFA5-4C23D904B241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8AE97-4298-47C1-80FF-D0E79063EF0D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23E8445-B203-4B76-995C-4715FD36CEC3}" type="slidenum">
              <a:rPr lang="en-GB"/>
              <a:pPr/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  <a:noFill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057400" y="3048000"/>
            <a:ext cx="5105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5400" dirty="0" smtClean="0">
                <a:solidFill>
                  <a:schemeClr val="bg1"/>
                </a:solidFill>
                <a:latin typeface="Ravie" pitchFamily="82" charset="0"/>
              </a:rPr>
              <a:t>ENGLISH</a:t>
            </a:r>
            <a:endParaRPr lang="en-GB" sz="5400" dirty="0">
              <a:solidFill>
                <a:schemeClr val="bg1"/>
              </a:solidFill>
              <a:latin typeface="Ravie" pitchFamily="82" charset="0"/>
            </a:endParaRPr>
          </a:p>
        </p:txBody>
      </p:sp>
      <p:pic>
        <p:nvPicPr>
          <p:cNvPr id="4112" name="Picture 16" descr="ag0031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3505200"/>
            <a:ext cx="1720850" cy="2209800"/>
          </a:xfrm>
          <a:prstGeom prst="rect">
            <a:avLst/>
          </a:prstGeom>
          <a:noFill/>
        </p:spPr>
      </p:pic>
      <p:pic>
        <p:nvPicPr>
          <p:cNvPr id="4113" name="Picture 17" descr="ag00315_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810000"/>
            <a:ext cx="1754188" cy="198120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  <p:sndAc>
      <p:stSnd>
        <p:snd r:embed="rId2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3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45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45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45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Where are you </a:t>
            </a:r>
            <a:br>
              <a:rPr lang="en-GB" sz="48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from?</a:t>
            </a:r>
            <a:endParaRPr lang="en-US" sz="4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</a:t>
            </a:r>
            <a:r>
              <a:rPr lang="en-US" sz="4800" b="1" dirty="0">
                <a:solidFill>
                  <a:srgbClr val="FF9900"/>
                </a:solidFill>
                <a:latin typeface="Arial" charset="0"/>
              </a:rPr>
              <a:t>  </a:t>
            </a:r>
            <a:r>
              <a:rPr lang="en-US" sz="4800" dirty="0" smtClean="0">
                <a:solidFill>
                  <a:schemeClr val="bg1"/>
                </a:solidFill>
                <a:latin typeface="Arial" charset="0"/>
              </a:rPr>
              <a:t>I’m from </a:t>
            </a:r>
            <a:r>
              <a:rPr lang="en-US" sz="4800" dirty="0" err="1" smtClean="0">
                <a:solidFill>
                  <a:schemeClr val="bg1"/>
                </a:solidFill>
                <a:latin typeface="Arial" charset="0"/>
              </a:rPr>
              <a:t>Espain</a:t>
            </a:r>
            <a:endParaRPr lang="en-US" sz="48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I from Spain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dirty="0">
                <a:latin typeface="Arial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Arial" charset="0"/>
              </a:rPr>
              <a:t>I’m from Spain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I’m Spain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45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45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45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45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45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453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453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3075" name="Picture 3" descr="C:\Documents and Settings\Usuario\Configuración local\Archivos temporales de Internet\Content.IE5\CBISL4R8\MP900362833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1316764"/>
            <a:ext cx="1756792" cy="1171195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553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554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554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554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Where are you </a:t>
            </a:r>
            <a:br>
              <a:rPr lang="en-GB" sz="48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from?</a:t>
            </a:r>
            <a:endParaRPr lang="en-US" sz="4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dirty="0">
                <a:latin typeface="Arial" charset="0"/>
              </a:rPr>
              <a:t> </a:t>
            </a:r>
            <a:r>
              <a:rPr lang="en-US" sz="4400" dirty="0" smtClean="0">
                <a:solidFill>
                  <a:schemeClr val="bg1"/>
                </a:solidFill>
                <a:latin typeface="Arial" charset="0"/>
              </a:rPr>
              <a:t>I’m from </a:t>
            </a:r>
            <a:r>
              <a:rPr lang="en-US" sz="4400" dirty="0" err="1" smtClean="0">
                <a:solidFill>
                  <a:schemeClr val="bg1"/>
                </a:solidFill>
                <a:latin typeface="Arial" charset="0"/>
              </a:rPr>
              <a:t>Espain</a:t>
            </a:r>
            <a:endParaRPr lang="en-US" sz="4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400" b="1" baseline="10000" dirty="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4800" dirty="0" smtClean="0">
                <a:latin typeface="Arial" charset="0"/>
              </a:rPr>
              <a:t> </a:t>
            </a: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I from Spain</a:t>
            </a:r>
            <a:endParaRPr lang="en-US" sz="48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400" b="1" baseline="10000" dirty="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4800" dirty="0" smtClean="0">
                <a:latin typeface="Arial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Arial" charset="0"/>
              </a:rPr>
              <a:t>I’m from Spain</a:t>
            </a:r>
          </a:p>
          <a:p>
            <a:pPr>
              <a:buFontTx/>
              <a:buNone/>
            </a:pPr>
            <a:r>
              <a:rPr lang="en-US" sz="4400" b="1" baseline="10000" dirty="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4800" dirty="0" smtClean="0">
                <a:latin typeface="Arial" charset="0"/>
              </a:rPr>
              <a:t> </a:t>
            </a: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I’m Spain</a:t>
            </a:r>
            <a:endParaRPr lang="en-US" sz="48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48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48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dirty="0" smtClean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night</a:t>
            </a:r>
            <a:endParaRPr lang="en-US" sz="5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dirty="0" smtClean="0">
                <a:latin typeface="Arial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Arial" charset="0"/>
              </a:rPr>
              <a:t>afternoon</a:t>
            </a: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dirty="0" smtClean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evening</a:t>
            </a:r>
            <a:endParaRPr lang="en-US" sz="5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>
                <a:solidFill>
                  <a:schemeClr val="bg1"/>
                </a:solidFill>
                <a:latin typeface="Arial" charset="0"/>
              </a:rPr>
              <a:t>62 AD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dirty="0">
                <a:latin typeface="Arial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rial" charset="0"/>
              </a:rPr>
              <a:t>43 AD</a:t>
            </a: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>
                <a:solidFill>
                  <a:schemeClr val="bg1"/>
                </a:solidFill>
                <a:latin typeface="Arial" charset="0"/>
              </a:rPr>
              <a:t>11 AD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555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555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555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555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19" name="Picture 3" descr="C:\Documents and Settings\Usuario\Configuración local\Archivos temporales de Internet\Content.IE5\CBISL4R8\MP90036283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316764"/>
            <a:ext cx="1756792" cy="1171195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£300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4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611560" y="260648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Where do you</a:t>
            </a:r>
            <a:br>
              <a:rPr lang="en-GB" sz="48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 live?</a:t>
            </a:r>
            <a:endParaRPr lang="en-US" sz="4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I </a:t>
            </a:r>
            <a:r>
              <a:rPr lang="en-GB" sz="5400" dirty="0" err="1" smtClean="0">
                <a:solidFill>
                  <a:schemeClr val="bg1"/>
                </a:solidFill>
                <a:latin typeface="Arial" charset="0"/>
              </a:rPr>
              <a:t>livein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5400" dirty="0" err="1" smtClean="0">
                <a:solidFill>
                  <a:schemeClr val="bg1"/>
                </a:solidFill>
                <a:latin typeface="Arial" charset="0"/>
              </a:rPr>
              <a:t>Socuellamos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I from </a:t>
            </a:r>
            <a:r>
              <a:rPr lang="en-GB" sz="5400" dirty="0" err="1" smtClean="0">
                <a:solidFill>
                  <a:schemeClr val="bg1"/>
                </a:solidFill>
                <a:latin typeface="Arial" charset="0"/>
              </a:rPr>
              <a:t>Socuellamos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dirty="0">
                <a:latin typeface="Arial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Arial" charset="0"/>
              </a:rPr>
              <a:t>I’m </a:t>
            </a:r>
            <a:r>
              <a:rPr lang="en-US" sz="5400" dirty="0" err="1" smtClean="0">
                <a:solidFill>
                  <a:schemeClr val="bg1"/>
                </a:solidFill>
                <a:latin typeface="Arial" charset="0"/>
              </a:rPr>
              <a:t>Socuellamino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I live in </a:t>
            </a:r>
            <a:r>
              <a:rPr lang="en-GB" sz="5400" dirty="0" err="1" smtClean="0">
                <a:solidFill>
                  <a:schemeClr val="bg1"/>
                </a:solidFill>
                <a:latin typeface="Arial" charset="0"/>
              </a:rPr>
              <a:t>Socuellamos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8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4098" name="Picture 2" descr="C:\Documents and Settings\Usuario\Configuración local\Archivos temporales de Internet\Content.IE5\F2YLNZVD\MC900349277[1].wmf"/>
          <p:cNvPicPr>
            <a:picLocks noChangeAspect="1" noChangeArrowheads="1"/>
          </p:cNvPicPr>
          <p:nvPr/>
        </p:nvPicPr>
        <p:blipFill>
          <a:blip r:embed="rId4" cstate="print"/>
          <a:srcRect r="28948"/>
          <a:stretch>
            <a:fillRect/>
          </a:stretch>
        </p:blipFill>
        <p:spPr bwMode="auto">
          <a:xfrm>
            <a:off x="6804248" y="1052736"/>
            <a:ext cx="1296144" cy="1431036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Where do you</a:t>
            </a:r>
            <a:br>
              <a:rPr lang="en-GB" sz="48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 live?</a:t>
            </a:r>
            <a:endParaRPr lang="en-US" sz="4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I </a:t>
            </a:r>
            <a:r>
              <a:rPr lang="en-GB" sz="5400" dirty="0" err="1" smtClean="0">
                <a:solidFill>
                  <a:schemeClr val="bg1"/>
                </a:solidFill>
                <a:latin typeface="Arial" charset="0"/>
              </a:rPr>
              <a:t>livein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5400" dirty="0" err="1" smtClean="0">
                <a:solidFill>
                  <a:schemeClr val="bg1"/>
                </a:solidFill>
                <a:latin typeface="Arial" charset="0"/>
              </a:rPr>
              <a:t>Socuellamos</a:t>
            </a:r>
            <a:endParaRPr lang="en-US" sz="5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dirty="0" smtClean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I from </a:t>
            </a:r>
            <a:r>
              <a:rPr lang="en-GB" sz="5400" dirty="0" err="1" smtClean="0">
                <a:solidFill>
                  <a:schemeClr val="bg1"/>
                </a:solidFill>
                <a:latin typeface="Arial" charset="0"/>
              </a:rPr>
              <a:t>Socuellamos</a:t>
            </a:r>
            <a:endParaRPr lang="en-US" sz="5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dirty="0" smtClean="0">
                <a:latin typeface="Arial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Arial" charset="0"/>
              </a:rPr>
              <a:t>I’m </a:t>
            </a:r>
            <a:r>
              <a:rPr lang="en-US" sz="5400" dirty="0" err="1" smtClean="0">
                <a:solidFill>
                  <a:schemeClr val="bg1"/>
                </a:solidFill>
                <a:latin typeface="Arial" charset="0"/>
              </a:rPr>
              <a:t>Socuellamino</a:t>
            </a:r>
            <a:endParaRPr lang="en-US" sz="5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dirty="0" smtClean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I live in </a:t>
            </a:r>
            <a:r>
              <a:rPr lang="en-GB" sz="5400" dirty="0" err="1" smtClean="0">
                <a:solidFill>
                  <a:schemeClr val="bg1"/>
                </a:solidFill>
                <a:latin typeface="Arial" charset="0"/>
              </a:rPr>
              <a:t>Socuellamos</a:t>
            </a:r>
            <a:endParaRPr lang="en-US" sz="5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5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>
                <a:solidFill>
                  <a:schemeClr val="bg1"/>
                </a:solidFill>
                <a:latin typeface="Arial" charset="0"/>
              </a:rPr>
              <a:t>Anglos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dirty="0">
                <a:latin typeface="Arial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rial" charset="0"/>
              </a:rPr>
              <a:t>Brits</a:t>
            </a: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>
                <a:solidFill>
                  <a:schemeClr val="bg1"/>
                </a:solidFill>
                <a:latin typeface="Arial" charset="0"/>
              </a:rPr>
              <a:t>Celts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19" name="Picture 2" descr="C:\Documents and Settings\Usuario\Configuración local\Archivos temporales de Internet\Content.IE5\F2YLNZVD\MC900349277[1].wmf"/>
          <p:cNvPicPr>
            <a:picLocks noChangeAspect="1" noChangeArrowheads="1"/>
          </p:cNvPicPr>
          <p:nvPr/>
        </p:nvPicPr>
        <p:blipFill>
          <a:blip r:embed="rId3" cstate="print"/>
          <a:srcRect r="28948"/>
          <a:stretch>
            <a:fillRect/>
          </a:stretch>
        </p:blipFill>
        <p:spPr bwMode="auto">
          <a:xfrm>
            <a:off x="6804248" y="1052736"/>
            <a:ext cx="1296144" cy="1431036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£500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5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How do you come </a:t>
            </a:r>
            <a:br>
              <a:rPr lang="en-GB" sz="54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to school?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000" dirty="0" smtClean="0">
                <a:solidFill>
                  <a:schemeClr val="bg1"/>
                </a:solidFill>
                <a:latin typeface="Arial" charset="0"/>
              </a:rPr>
              <a:t>I walk to school</a:t>
            </a:r>
            <a:endParaRPr lang="en-US" sz="50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5000" b="1" baseline="10000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000" dirty="0">
                <a:latin typeface="Arial" charset="0"/>
              </a:rPr>
              <a:t> </a:t>
            </a:r>
            <a:r>
              <a:rPr lang="en-GB" sz="5000" dirty="0" smtClean="0">
                <a:solidFill>
                  <a:schemeClr val="bg1"/>
                </a:solidFill>
                <a:latin typeface="Arial" charset="0"/>
              </a:rPr>
              <a:t>I come school by car</a:t>
            </a:r>
            <a:endParaRPr lang="en-US" sz="50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5000" b="1" baseline="10000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000" dirty="0">
                <a:latin typeface="Arial" charset="0"/>
              </a:rPr>
              <a:t> </a:t>
            </a:r>
            <a:r>
              <a:rPr lang="en-US" sz="5000" dirty="0" smtClean="0">
                <a:solidFill>
                  <a:schemeClr val="bg1"/>
                </a:solidFill>
                <a:latin typeface="Arial" charset="0"/>
              </a:rPr>
              <a:t>I come to </a:t>
            </a:r>
            <a:r>
              <a:rPr lang="en-US" sz="5000" dirty="0" err="1" smtClean="0">
                <a:solidFill>
                  <a:schemeClr val="bg1"/>
                </a:solidFill>
                <a:latin typeface="Arial" charset="0"/>
              </a:rPr>
              <a:t>schol</a:t>
            </a:r>
            <a:r>
              <a:rPr lang="en-US" sz="5000" dirty="0" smtClean="0">
                <a:solidFill>
                  <a:schemeClr val="bg1"/>
                </a:solidFill>
                <a:latin typeface="Arial" charset="0"/>
              </a:rPr>
              <a:t> by car</a:t>
            </a:r>
            <a:endParaRPr lang="en-US" sz="50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5000" b="1" baseline="10000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000" dirty="0">
                <a:latin typeface="Arial" charset="0"/>
              </a:rPr>
              <a:t> </a:t>
            </a:r>
            <a:r>
              <a:rPr lang="en-GB" sz="5000" dirty="0" smtClean="0">
                <a:solidFill>
                  <a:schemeClr val="bg1"/>
                </a:solidFill>
                <a:latin typeface="Arial" charset="0"/>
              </a:rPr>
              <a:t>I come to school by car</a:t>
            </a:r>
            <a:endParaRPr lang="en-US" sz="5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94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947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5122" name="Picture 2" descr="C:\Documents and Settings\Usuario\Configuración local\Archivos temporales de Internet\Content.IE5\CBISL4R8\MP900449062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1340768"/>
            <a:ext cx="1301545" cy="1190191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How do you come </a:t>
            </a:r>
            <a:br>
              <a:rPr lang="en-GB" sz="54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to school?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50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000" dirty="0">
                <a:latin typeface="Arial" charset="0"/>
              </a:rPr>
              <a:t> </a:t>
            </a:r>
            <a:r>
              <a:rPr lang="en-GB" sz="5000" dirty="0" smtClean="0">
                <a:solidFill>
                  <a:schemeClr val="bg1"/>
                </a:solidFill>
                <a:latin typeface="Arial" charset="0"/>
              </a:rPr>
              <a:t>I walk to school</a:t>
            </a:r>
            <a:endParaRPr lang="en-US" sz="50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5000" b="1" baseline="10000" dirty="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000" dirty="0" smtClean="0">
                <a:latin typeface="Arial" charset="0"/>
              </a:rPr>
              <a:t> </a:t>
            </a:r>
            <a:r>
              <a:rPr lang="en-GB" sz="5000" dirty="0" smtClean="0">
                <a:solidFill>
                  <a:schemeClr val="bg1"/>
                </a:solidFill>
                <a:latin typeface="Arial" charset="0"/>
              </a:rPr>
              <a:t>I come school by car</a:t>
            </a:r>
            <a:endParaRPr lang="en-US" sz="50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5000" b="1" baseline="10000" dirty="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000" dirty="0" smtClean="0">
                <a:latin typeface="Arial" charset="0"/>
              </a:rPr>
              <a:t> </a:t>
            </a:r>
            <a:r>
              <a:rPr lang="en-US" sz="5000" dirty="0" smtClean="0">
                <a:solidFill>
                  <a:schemeClr val="bg1"/>
                </a:solidFill>
                <a:latin typeface="Arial" charset="0"/>
              </a:rPr>
              <a:t>I come to </a:t>
            </a:r>
            <a:r>
              <a:rPr lang="en-US" sz="5000" dirty="0" err="1" smtClean="0">
                <a:solidFill>
                  <a:schemeClr val="bg1"/>
                </a:solidFill>
                <a:latin typeface="Arial" charset="0"/>
              </a:rPr>
              <a:t>schol</a:t>
            </a:r>
            <a:r>
              <a:rPr lang="en-US" sz="5000" dirty="0" smtClean="0">
                <a:solidFill>
                  <a:schemeClr val="bg1"/>
                </a:solidFill>
                <a:latin typeface="Arial" charset="0"/>
              </a:rPr>
              <a:t> by car</a:t>
            </a:r>
          </a:p>
          <a:p>
            <a:pPr>
              <a:buFontTx/>
              <a:buNone/>
            </a:pPr>
            <a:r>
              <a:rPr lang="en-US" sz="5000" b="1" baseline="10000" dirty="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000" dirty="0" smtClean="0">
                <a:latin typeface="Arial" charset="0"/>
              </a:rPr>
              <a:t> </a:t>
            </a:r>
            <a:r>
              <a:rPr lang="en-GB" sz="5000" dirty="0" smtClean="0">
                <a:solidFill>
                  <a:schemeClr val="bg1"/>
                </a:solidFill>
                <a:latin typeface="Arial" charset="0"/>
              </a:rPr>
              <a:t>I come to school by car</a:t>
            </a:r>
            <a:endParaRPr lang="en-US" sz="50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5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>
                <a:solidFill>
                  <a:schemeClr val="bg1"/>
                </a:solidFill>
                <a:latin typeface="Arial" charset="0"/>
              </a:rPr>
              <a:t>Towns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dirty="0">
                <a:latin typeface="Arial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rial" charset="0"/>
              </a:rPr>
              <a:t>Villages</a:t>
            </a: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>
                <a:solidFill>
                  <a:schemeClr val="bg1"/>
                </a:solidFill>
                <a:latin typeface="Arial" charset="0"/>
              </a:rPr>
              <a:t>Settlements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19" name="Picture 2" descr="C:\Documents and Settings\Usuario\Configuración local\Archivos temporales de Internet\Content.IE5\CBISL4R8\MP90044906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1340768"/>
            <a:ext cx="1301545" cy="1190191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£1,000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6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Have you got any </a:t>
            </a:r>
            <a:br>
              <a:rPr lang="en-GB" sz="48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brothers or sisters?</a:t>
            </a:r>
            <a:endParaRPr lang="en-US" sz="4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4400" b="1" baseline="10000" dirty="0">
                <a:solidFill>
                  <a:srgbClr val="FF9900"/>
                </a:solidFill>
                <a:latin typeface="Arial" charset="0"/>
              </a:rPr>
              <a:t>A</a:t>
            </a:r>
            <a:r>
              <a:rPr lang="en-US" sz="4400" b="1" baseline="100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4400" b="1" baseline="10000" dirty="0" smtClean="0">
                <a:solidFill>
                  <a:schemeClr val="bg1"/>
                </a:solidFill>
                <a:latin typeface="Arial" charset="0"/>
              </a:rPr>
              <a:t>I’ve got one sister</a:t>
            </a:r>
            <a:endParaRPr lang="en-US" sz="48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400" b="1" baseline="10000" dirty="0">
                <a:solidFill>
                  <a:srgbClr val="FF9900"/>
                </a:solidFill>
                <a:latin typeface="Arial" charset="0"/>
              </a:rPr>
              <a:t>B</a:t>
            </a:r>
            <a:r>
              <a:rPr lang="en-US" sz="4400" b="1" baseline="100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4400" b="1" baseline="10000" dirty="0" smtClean="0">
                <a:solidFill>
                  <a:schemeClr val="bg1"/>
                </a:solidFill>
                <a:latin typeface="Arial" charset="0"/>
              </a:rPr>
              <a:t>I’ve got one </a:t>
            </a:r>
            <a:r>
              <a:rPr lang="en-US" sz="4400" b="1" baseline="10000" dirty="0" err="1" smtClean="0">
                <a:solidFill>
                  <a:schemeClr val="bg1"/>
                </a:solidFill>
                <a:latin typeface="Arial" charset="0"/>
              </a:rPr>
              <a:t>broder</a:t>
            </a:r>
            <a:endParaRPr lang="en-US" sz="48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4400" b="1" baseline="100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400" b="1" baseline="10000" dirty="0">
                <a:solidFill>
                  <a:srgbClr val="FF9900"/>
                </a:solidFill>
                <a:latin typeface="Arial" charset="0"/>
              </a:rPr>
              <a:t>C</a:t>
            </a:r>
            <a:r>
              <a:rPr lang="en-US" sz="4400" b="1" baseline="100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4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Arial" charset="0"/>
              </a:rPr>
              <a:t>I’ve got one brother</a:t>
            </a:r>
            <a:endParaRPr lang="en-US" sz="48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400" b="1" baseline="10000" dirty="0">
                <a:solidFill>
                  <a:srgbClr val="FF9900"/>
                </a:solidFill>
                <a:latin typeface="Arial" charset="0"/>
              </a:rPr>
              <a:t>D</a:t>
            </a:r>
            <a:r>
              <a:rPr lang="en-US" sz="4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charset="0"/>
              </a:rPr>
              <a:t>I’ve got two brothers</a:t>
            </a:r>
            <a:endParaRPr lang="en-US" sz="4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5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57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6146" name="Picture 2" descr="C:\Documents and Settings\Usuario\Configuración local\Archivos temporales de Internet\Content.IE5\FJX3CLA3\MP900448444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476672"/>
            <a:ext cx="1296144" cy="1936215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Have you got any </a:t>
            </a:r>
            <a:br>
              <a:rPr lang="en-GB" sz="48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brothers or sisters?</a:t>
            </a:r>
            <a:endParaRPr lang="en-US" sz="4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44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4800" dirty="0">
                <a:latin typeface="Arial" charset="0"/>
              </a:rPr>
              <a:t> </a:t>
            </a:r>
            <a:r>
              <a:rPr lang="en-US" sz="4800" b="1" baseline="10000" dirty="0" smtClean="0">
                <a:solidFill>
                  <a:schemeClr val="bg1"/>
                </a:solidFill>
                <a:latin typeface="Arial" charset="0"/>
              </a:rPr>
              <a:t>I’ve got one sister</a:t>
            </a:r>
            <a:endParaRPr lang="en-US" sz="5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B</a:t>
            </a:r>
            <a:r>
              <a:rPr lang="en-US" sz="4800" b="1" baseline="10000" dirty="0" smtClean="0">
                <a:solidFill>
                  <a:schemeClr val="bg1"/>
                </a:solidFill>
                <a:latin typeface="Arial" charset="0"/>
              </a:rPr>
              <a:t> I’ve got one </a:t>
            </a:r>
            <a:r>
              <a:rPr lang="en-US" sz="4800" b="1" baseline="10000" dirty="0" err="1" smtClean="0">
                <a:solidFill>
                  <a:schemeClr val="bg1"/>
                </a:solidFill>
                <a:latin typeface="Arial" charset="0"/>
              </a:rPr>
              <a:t>broder</a:t>
            </a:r>
            <a:endParaRPr lang="en-US" sz="5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2400" b="1" baseline="100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C</a:t>
            </a:r>
            <a:r>
              <a:rPr lang="en-US" sz="4800" b="1" baseline="100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Arial" charset="0"/>
              </a:rPr>
              <a:t> I’ve got one brother</a:t>
            </a: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D</a:t>
            </a:r>
            <a:r>
              <a:rPr lang="en-US" sz="4800" b="1" dirty="0" smtClean="0">
                <a:solidFill>
                  <a:schemeClr val="bg1"/>
                </a:solidFill>
                <a:latin typeface="Arial" charset="0"/>
              </a:rPr>
              <a:t> I’ve got two brothers</a:t>
            </a:r>
            <a:endParaRPr lang="en-US" sz="5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48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400" b="1" baseline="10000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4800" dirty="0">
                <a:latin typeface="Arial" charset="0"/>
              </a:rPr>
              <a:t> </a:t>
            </a:r>
            <a:r>
              <a:rPr lang="en-GB" sz="4800" dirty="0">
                <a:solidFill>
                  <a:schemeClr val="bg1"/>
                </a:solidFill>
                <a:latin typeface="Arial" charset="0"/>
              </a:rPr>
              <a:t>warmer climate</a:t>
            </a:r>
            <a:endParaRPr lang="en-US" sz="48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400" b="1" baseline="10000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4800" dirty="0">
                <a:latin typeface="Arial" charset="0"/>
              </a:rPr>
              <a:t> </a:t>
            </a:r>
            <a:r>
              <a:rPr lang="en-US" sz="4800" dirty="0">
                <a:solidFill>
                  <a:schemeClr val="bg1"/>
                </a:solidFill>
                <a:latin typeface="Arial" charset="0"/>
              </a:rPr>
              <a:t>to expand their Empire</a:t>
            </a:r>
          </a:p>
          <a:p>
            <a:pPr>
              <a:buFontTx/>
              <a:buNone/>
            </a:pPr>
            <a:endParaRPr lang="en-US" sz="4400" b="1" baseline="10000" dirty="0">
              <a:solidFill>
                <a:srgbClr val="FF9900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400" b="1" baseline="10000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4800" b="1" baseline="10000" dirty="0">
                <a:solidFill>
                  <a:schemeClr val="bg1"/>
                </a:solidFill>
                <a:latin typeface="Arial" charset="0"/>
              </a:rPr>
              <a:t>slaves</a:t>
            </a: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19" name="Picture 2" descr="C:\Documents and Settings\Usuario\Configuración local\Archivos temporales de Internet\Content.IE5\FJX3CLA3\MP90044844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476672"/>
            <a:ext cx="1296144" cy="1936215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£2,000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7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How many students are there in your class?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4400" dirty="0" smtClean="0">
                <a:solidFill>
                  <a:schemeClr val="bg1"/>
                </a:solidFill>
                <a:latin typeface="Arial" charset="0"/>
              </a:rPr>
              <a:t>There are twenty students</a:t>
            </a:r>
            <a:endParaRPr lang="en-US" sz="4400" dirty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4400" b="1" baseline="10000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4400" dirty="0">
                <a:latin typeface="Arial" charset="0"/>
              </a:rPr>
              <a:t> </a:t>
            </a:r>
            <a:r>
              <a:rPr lang="en-GB" sz="4400" dirty="0" smtClean="0">
                <a:solidFill>
                  <a:schemeClr val="bg1"/>
                </a:solidFill>
                <a:latin typeface="Arial" charset="0"/>
              </a:rPr>
              <a:t>There is twenty students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4400" dirty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4400" b="1" baseline="10000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4400" dirty="0">
                <a:latin typeface="Arial" charset="0"/>
              </a:rPr>
              <a:t> </a:t>
            </a:r>
            <a:r>
              <a:rPr lang="en-US" sz="4400" dirty="0" smtClean="0">
                <a:solidFill>
                  <a:schemeClr val="bg1"/>
                </a:solidFill>
                <a:latin typeface="Arial" charset="0"/>
              </a:rPr>
              <a:t>There are twenty teachers</a:t>
            </a:r>
            <a:endParaRPr lang="en-US" sz="4400" dirty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4400" b="1" baseline="10000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4400" b="1" baseline="10000" dirty="0" smtClean="0">
                <a:solidFill>
                  <a:schemeClr val="bg1"/>
                </a:solidFill>
                <a:latin typeface="Arial" charset="0"/>
              </a:rPr>
              <a:t>There are </a:t>
            </a:r>
            <a:r>
              <a:rPr lang="en-US" sz="4400" b="1" baseline="10000" dirty="0" err="1" smtClean="0">
                <a:solidFill>
                  <a:schemeClr val="bg1"/>
                </a:solidFill>
                <a:latin typeface="Arial" charset="0"/>
              </a:rPr>
              <a:t>tuenty</a:t>
            </a:r>
            <a:r>
              <a:rPr lang="en-US" sz="4400" b="1" dirty="0" smtClean="0">
                <a:solidFill>
                  <a:schemeClr val="bg1"/>
                </a:solidFill>
                <a:latin typeface="Arial" charset="0"/>
              </a:rPr>
              <a:t> students</a:t>
            </a:r>
            <a:endParaRPr lang="en-US" sz="4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76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766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21" name="Picture 2" descr="C:\Documents and Settings\Usuario\Configuración local\Archivos temporales de Internet\Content.IE5\F2YLNZVD\MC900283117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484784"/>
            <a:ext cx="1402454" cy="1069148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How many students are there in your class?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GB" sz="4400" dirty="0" smtClean="0">
                <a:solidFill>
                  <a:schemeClr val="bg1"/>
                </a:solidFill>
                <a:latin typeface="Arial" charset="0"/>
              </a:rPr>
              <a:t>There are twenty students</a:t>
            </a:r>
            <a:endParaRPr lang="en-US" sz="4400" dirty="0" smtClean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4400" b="1" baseline="10000" dirty="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4400" dirty="0" smtClean="0">
                <a:latin typeface="Arial" charset="0"/>
              </a:rPr>
              <a:t> </a:t>
            </a:r>
            <a:r>
              <a:rPr lang="en-GB" sz="4400" dirty="0" smtClean="0">
                <a:solidFill>
                  <a:schemeClr val="bg1"/>
                </a:solidFill>
                <a:latin typeface="Arial" charset="0"/>
              </a:rPr>
              <a:t>There is twenty students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4400" dirty="0" smtClean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4400" b="1" baseline="10000" dirty="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4400" dirty="0" smtClean="0">
                <a:latin typeface="Arial" charset="0"/>
              </a:rPr>
              <a:t> </a:t>
            </a:r>
            <a:r>
              <a:rPr lang="en-US" sz="4400" dirty="0" smtClean="0">
                <a:solidFill>
                  <a:schemeClr val="bg1"/>
                </a:solidFill>
                <a:latin typeface="Arial" charset="0"/>
              </a:rPr>
              <a:t>There are twenty teachers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4400" b="1" baseline="10000" dirty="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4400" b="1" baseline="10000" dirty="0" smtClean="0">
                <a:solidFill>
                  <a:schemeClr val="bg1"/>
                </a:solidFill>
                <a:latin typeface="Arial" charset="0"/>
              </a:rPr>
              <a:t>There are </a:t>
            </a:r>
            <a:r>
              <a:rPr lang="en-US" sz="4400" b="1" baseline="10000" dirty="0" err="1" smtClean="0">
                <a:solidFill>
                  <a:schemeClr val="bg1"/>
                </a:solidFill>
                <a:latin typeface="Arial" charset="0"/>
              </a:rPr>
              <a:t>tuenty</a:t>
            </a:r>
            <a:r>
              <a:rPr lang="en-US" sz="4400" b="1" dirty="0" smtClean="0">
                <a:solidFill>
                  <a:schemeClr val="bg1"/>
                </a:solidFill>
                <a:latin typeface="Arial" charset="0"/>
              </a:rPr>
              <a:t> students</a:t>
            </a:r>
            <a:endParaRPr lang="en-US" sz="4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7170" name="Picture 2" descr="C:\Documents and Settings\Usuario\Configuración local\Archivos temporales de Internet\Content.IE5\F2YLNZVD\MC90028311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484784"/>
            <a:ext cx="1402454" cy="1069148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£4,000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How old are you?</a:t>
            </a:r>
            <a:endParaRPr lang="en-US" sz="4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I nine years old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I’m nine year old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I’m nine years old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I’m nine years gold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1027" name="Picture 3" descr="C:\Documents and Settings\Usuario\Configuración local\Archivos temporales de Internet\Content.IE5\4I6FUPP8\MC90042458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980728"/>
            <a:ext cx="1207300" cy="1213545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8</a:t>
            </a: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755650" y="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5400" dirty="0" smtClean="0">
                <a:solidFill>
                  <a:schemeClr val="bg1"/>
                </a:solidFill>
                <a:latin typeface="Arial" charset="0"/>
              </a:rPr>
              <a:t>Have you got </a:t>
            </a:r>
            <a:br>
              <a:rPr lang="en-US" sz="5400" dirty="0" smtClean="0">
                <a:solidFill>
                  <a:schemeClr val="bg1"/>
                </a:solidFill>
                <a:latin typeface="Arial" charset="0"/>
              </a:rPr>
            </a:br>
            <a:r>
              <a:rPr lang="en-US" sz="5400" dirty="0" smtClean="0">
                <a:solidFill>
                  <a:schemeClr val="bg1"/>
                </a:solidFill>
                <a:latin typeface="Arial" charset="0"/>
              </a:rPr>
              <a:t>a cat?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  </a:t>
            </a:r>
            <a:r>
              <a:rPr lang="en-US" sz="6600" b="1" baseline="10000" dirty="0" smtClean="0">
                <a:solidFill>
                  <a:schemeClr val="bg1"/>
                </a:solidFill>
                <a:latin typeface="Arial" charset="0"/>
              </a:rPr>
              <a:t>Yes, I do</a:t>
            </a:r>
            <a:endParaRPr lang="en-US" sz="6600" b="1" baseline="100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Yes, I can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dirty="0">
                <a:latin typeface="Arial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Arial" charset="0"/>
              </a:rPr>
              <a:t>Yes, I have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Yes, I </a:t>
            </a:r>
            <a:r>
              <a:rPr lang="en-GB" sz="5400" dirty="0" err="1" smtClean="0">
                <a:solidFill>
                  <a:schemeClr val="bg1"/>
                </a:solidFill>
                <a:latin typeface="Arial" charset="0"/>
              </a:rPr>
              <a:t>havee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17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17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1026" name="Picture 2" descr="C:\Documents and Settings\Usuario\Configuración local\Archivos temporales de Internet\Content.IE5\B2PG8EEQ\MC900438167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404664"/>
            <a:ext cx="1310360" cy="1658293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5400" dirty="0" smtClean="0">
                <a:solidFill>
                  <a:schemeClr val="bg1"/>
                </a:solidFill>
                <a:latin typeface="Arial" charset="0"/>
              </a:rPr>
              <a:t>Have you got </a:t>
            </a:r>
            <a:br>
              <a:rPr lang="en-US" sz="5400" dirty="0" smtClean="0">
                <a:solidFill>
                  <a:schemeClr val="bg1"/>
                </a:solidFill>
                <a:latin typeface="Arial" charset="0"/>
              </a:rPr>
            </a:br>
            <a:r>
              <a:rPr lang="en-US" sz="5400" dirty="0" smtClean="0">
                <a:solidFill>
                  <a:schemeClr val="bg1"/>
                </a:solidFill>
                <a:latin typeface="Arial" charset="0"/>
              </a:rPr>
              <a:t>a cat?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dirty="0">
                <a:latin typeface="Arial" charset="0"/>
              </a:rPr>
              <a:t> </a:t>
            </a:r>
            <a:r>
              <a:rPr lang="en-US" sz="6600" b="1" baseline="10000" dirty="0" smtClean="0">
                <a:solidFill>
                  <a:schemeClr val="bg1"/>
                </a:solidFill>
                <a:latin typeface="Arial" charset="0"/>
              </a:rPr>
              <a:t>Yes, I do</a:t>
            </a: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dirty="0" smtClean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Yes, I can</a:t>
            </a:r>
            <a:endParaRPr lang="en-US" sz="5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dirty="0" smtClean="0">
                <a:latin typeface="Arial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Arial" charset="0"/>
              </a:rPr>
              <a:t>Yes, I have</a:t>
            </a: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dirty="0" smtClean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Yes, I </a:t>
            </a:r>
            <a:r>
              <a:rPr lang="en-GB" sz="5400" dirty="0" err="1" smtClean="0">
                <a:solidFill>
                  <a:schemeClr val="bg1"/>
                </a:solidFill>
                <a:latin typeface="Arial" charset="0"/>
              </a:rPr>
              <a:t>havee</a:t>
            </a:r>
            <a:endParaRPr lang="en-US" sz="5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 err="1">
                <a:solidFill>
                  <a:schemeClr val="bg1"/>
                </a:solidFill>
                <a:latin typeface="Arial" charset="0"/>
              </a:rPr>
              <a:t>Bedalt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dirty="0">
                <a:latin typeface="Arial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rial" charset="0"/>
              </a:rPr>
              <a:t>Boudicca</a:t>
            </a: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>
                <a:solidFill>
                  <a:schemeClr val="bg1"/>
                </a:solidFill>
                <a:latin typeface="Arial" charset="0"/>
              </a:rPr>
              <a:t>Beatrice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19" name="Picture 2" descr="C:\Documents and Settings\Usuario\Configuración local\Archivos temporales de Internet\Content.IE5\B2PG8EEQ\MC90043816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04664"/>
            <a:ext cx="1310360" cy="1658293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£8,000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9</a:t>
            </a: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 dirty="0">
                <a:solidFill>
                  <a:schemeClr val="bg1"/>
                </a:solidFill>
                <a:latin typeface="Arial" charset="0"/>
              </a:rPr>
              <a:t>What </a:t>
            </a: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is your </a:t>
            </a:r>
            <a:br>
              <a:rPr lang="en-GB" sz="48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favourite subject?</a:t>
            </a:r>
            <a:endParaRPr lang="en-US" sz="4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3600" dirty="0" smtClean="0">
                <a:solidFill>
                  <a:schemeClr val="bg1"/>
                </a:solidFill>
                <a:latin typeface="Arial" charset="0"/>
              </a:rPr>
              <a:t>My favourite subject is </a:t>
            </a:r>
            <a:r>
              <a:rPr lang="en-GB" sz="3600" dirty="0" err="1" smtClean="0">
                <a:solidFill>
                  <a:schemeClr val="bg1"/>
                </a:solidFill>
                <a:latin typeface="Arial" charset="0"/>
              </a:rPr>
              <a:t>Inglis</a:t>
            </a:r>
            <a:endParaRPr lang="en-US" sz="36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dirty="0">
                <a:latin typeface="Arial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Arial" charset="0"/>
              </a:rPr>
              <a:t>My </a:t>
            </a:r>
            <a:r>
              <a:rPr lang="en-US" sz="3600" dirty="0" err="1" smtClean="0">
                <a:solidFill>
                  <a:schemeClr val="bg1"/>
                </a:solidFill>
                <a:latin typeface="Arial" charset="0"/>
              </a:rPr>
              <a:t>favourite</a:t>
            </a:r>
            <a:r>
              <a:rPr lang="en-US" sz="36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rial" charset="0"/>
              </a:rPr>
              <a:t>sabject</a:t>
            </a:r>
            <a:r>
              <a:rPr lang="en-US" sz="3600" dirty="0" smtClean="0">
                <a:solidFill>
                  <a:schemeClr val="bg1"/>
                </a:solidFill>
                <a:latin typeface="Arial" charset="0"/>
              </a:rPr>
              <a:t> is English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dirty="0">
                <a:latin typeface="Arial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charset="0"/>
              </a:rPr>
              <a:t>My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</a:rPr>
              <a:t>favourite</a:t>
            </a:r>
            <a:r>
              <a:rPr lang="en-US" dirty="0" smtClean="0">
                <a:solidFill>
                  <a:schemeClr val="bg1"/>
                </a:solidFill>
                <a:latin typeface="Arial" charset="0"/>
              </a:rPr>
              <a:t> subject is English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dirty="0">
                <a:latin typeface="Arial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Arial" charset="0"/>
              </a:rPr>
              <a:t>My </a:t>
            </a:r>
            <a:r>
              <a:rPr lang="en-US" sz="3600" dirty="0" err="1" smtClean="0">
                <a:solidFill>
                  <a:schemeClr val="bg1"/>
                </a:solidFill>
                <a:latin typeface="Arial" charset="0"/>
              </a:rPr>
              <a:t>favourite</a:t>
            </a:r>
            <a:r>
              <a:rPr lang="en-US" sz="3600" dirty="0" smtClean="0">
                <a:solidFill>
                  <a:schemeClr val="bg1"/>
                </a:solidFill>
                <a:latin typeface="Arial" charset="0"/>
              </a:rPr>
              <a:t> subject is </a:t>
            </a:r>
            <a:r>
              <a:rPr lang="en-US" sz="3600" dirty="0" err="1" smtClean="0">
                <a:solidFill>
                  <a:schemeClr val="bg1"/>
                </a:solidFill>
                <a:latin typeface="Arial" charset="0"/>
              </a:rPr>
              <a:t>Englis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58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586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2052" name="Picture 4" descr="C:\Documents and Settings\Usuario\Configuración local\Archivos temporales de Internet\Content.IE5\2EBI7VO6\MC900404657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620688"/>
            <a:ext cx="1368152" cy="1424647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What is your </a:t>
            </a:r>
            <a:br>
              <a:rPr lang="en-GB" sz="48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favourite subject?</a:t>
            </a:r>
            <a:endParaRPr lang="en-US" sz="4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68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GB" sz="3600" dirty="0" smtClean="0">
                <a:solidFill>
                  <a:schemeClr val="bg1"/>
                </a:solidFill>
                <a:latin typeface="Arial" charset="0"/>
              </a:rPr>
              <a:t>My favourite subject is </a:t>
            </a:r>
            <a:r>
              <a:rPr lang="en-GB" sz="3600" dirty="0" err="1" smtClean="0">
                <a:solidFill>
                  <a:schemeClr val="bg1"/>
                </a:solidFill>
                <a:latin typeface="Arial" charset="0"/>
              </a:rPr>
              <a:t>Inglis</a:t>
            </a:r>
            <a:endParaRPr lang="en-GB" sz="36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GB" sz="2400" dirty="0" err="1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3600" b="1" baseline="10000" dirty="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3600" dirty="0" smtClean="0">
                <a:latin typeface="Arial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Arial" charset="0"/>
              </a:rPr>
              <a:t>My </a:t>
            </a:r>
            <a:r>
              <a:rPr lang="en-US" sz="3600" dirty="0" err="1" smtClean="0">
                <a:solidFill>
                  <a:schemeClr val="bg1"/>
                </a:solidFill>
                <a:latin typeface="Arial" charset="0"/>
              </a:rPr>
              <a:t>favourite</a:t>
            </a:r>
            <a:r>
              <a:rPr lang="en-US" sz="36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rial" charset="0"/>
              </a:rPr>
              <a:t>sabject</a:t>
            </a:r>
            <a:r>
              <a:rPr lang="en-US" sz="3600" dirty="0" smtClean="0">
                <a:solidFill>
                  <a:schemeClr val="bg1"/>
                </a:solidFill>
                <a:latin typeface="Arial" charset="0"/>
              </a:rPr>
              <a:t> is English</a:t>
            </a:r>
          </a:p>
          <a:p>
            <a:pPr>
              <a:buFontTx/>
              <a:buNone/>
            </a:pPr>
            <a:endParaRPr lang="en-US" sz="16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3600" b="1" baseline="10000" dirty="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3600" dirty="0" smtClean="0">
                <a:latin typeface="Arial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Arial" charset="0"/>
              </a:rPr>
              <a:t>My </a:t>
            </a:r>
            <a:r>
              <a:rPr lang="en-US" sz="3600" dirty="0" err="1" smtClean="0">
                <a:solidFill>
                  <a:schemeClr val="bg1"/>
                </a:solidFill>
                <a:latin typeface="Arial" charset="0"/>
              </a:rPr>
              <a:t>favourite</a:t>
            </a:r>
            <a:r>
              <a:rPr lang="en-US" sz="3600" dirty="0" smtClean="0">
                <a:solidFill>
                  <a:schemeClr val="bg1"/>
                </a:solidFill>
                <a:latin typeface="Arial" charset="0"/>
              </a:rPr>
              <a:t> subject is English</a:t>
            </a:r>
          </a:p>
          <a:p>
            <a:pPr>
              <a:buFontTx/>
              <a:buNone/>
            </a:pPr>
            <a:endParaRPr lang="en-US" sz="20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3600" b="1" baseline="10000" dirty="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3600" dirty="0" smtClean="0">
                <a:latin typeface="Arial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Arial" charset="0"/>
              </a:rPr>
              <a:t>My </a:t>
            </a:r>
            <a:r>
              <a:rPr lang="en-US" sz="3600" dirty="0" err="1" smtClean="0">
                <a:solidFill>
                  <a:schemeClr val="bg1"/>
                </a:solidFill>
                <a:latin typeface="Arial" charset="0"/>
              </a:rPr>
              <a:t>favourite</a:t>
            </a:r>
            <a:r>
              <a:rPr lang="en-US" sz="3600" dirty="0" smtClean="0">
                <a:solidFill>
                  <a:schemeClr val="bg1"/>
                </a:solidFill>
                <a:latin typeface="Arial" charset="0"/>
              </a:rPr>
              <a:t> subject is </a:t>
            </a:r>
            <a:r>
              <a:rPr lang="en-US" sz="3600" dirty="0" err="1" smtClean="0">
                <a:solidFill>
                  <a:schemeClr val="bg1"/>
                </a:solidFill>
                <a:latin typeface="Arial" charset="0"/>
              </a:rPr>
              <a:t>Englis</a:t>
            </a:r>
            <a:endParaRPr lang="en-US" sz="36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19" name="Picture 4" descr="C:\Documents and Settings\Usuario\Configuración local\Archivos temporales de Internet\Content.IE5\2EBI7VO6\MC90040465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620688"/>
            <a:ext cx="1368152" cy="1424647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£16,000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10</a:t>
            </a: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993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What do you do in</a:t>
            </a:r>
            <a:br>
              <a:rPr lang="en-GB" sz="54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your free time?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dirty="0">
                <a:latin typeface="Arial" charset="0"/>
              </a:rPr>
              <a:t> </a:t>
            </a:r>
            <a:r>
              <a:rPr lang="en-GB" dirty="0" smtClean="0">
                <a:solidFill>
                  <a:schemeClr val="bg1"/>
                </a:solidFill>
                <a:latin typeface="Arial" charset="0"/>
              </a:rPr>
              <a:t>In my free time I like playing </a:t>
            </a:r>
            <a:r>
              <a:rPr lang="en-GB" dirty="0" err="1" smtClean="0">
                <a:solidFill>
                  <a:schemeClr val="bg1"/>
                </a:solidFill>
                <a:latin typeface="Arial" charset="0"/>
              </a:rPr>
              <a:t>futbol</a:t>
            </a:r>
            <a:endParaRPr lang="en-GB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b="1" baseline="10000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dirty="0">
                <a:latin typeface="Arial" charset="0"/>
              </a:rPr>
              <a:t> </a:t>
            </a:r>
            <a:r>
              <a:rPr lang="en-GB" dirty="0" smtClean="0">
                <a:solidFill>
                  <a:schemeClr val="bg1"/>
                </a:solidFill>
                <a:latin typeface="Arial" charset="0"/>
              </a:rPr>
              <a:t>In my free time I like playing football</a:t>
            </a:r>
          </a:p>
          <a:p>
            <a:pPr>
              <a:buFontTx/>
              <a:buNone/>
            </a:pPr>
            <a:endParaRPr lang="en-US" sz="2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b="1" baseline="10000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charset="0"/>
              </a:rPr>
              <a:t>In my free time I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</a:rPr>
              <a:t>laik</a:t>
            </a:r>
            <a:r>
              <a:rPr lang="en-US" dirty="0" smtClean="0">
                <a:solidFill>
                  <a:schemeClr val="bg1"/>
                </a:solidFill>
                <a:latin typeface="Arial" charset="0"/>
              </a:rPr>
              <a:t> playing football</a:t>
            </a:r>
          </a:p>
          <a:p>
            <a:pPr>
              <a:buFontTx/>
              <a:buNone/>
            </a:pPr>
            <a:endParaRPr lang="en-US" sz="10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b="1" baseline="10000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dirty="0">
                <a:latin typeface="Arial" charset="0"/>
              </a:rPr>
              <a:t> </a:t>
            </a:r>
            <a:r>
              <a:rPr lang="en-GB" dirty="0" smtClean="0">
                <a:solidFill>
                  <a:schemeClr val="bg1"/>
                </a:solidFill>
                <a:latin typeface="Arial" charset="0"/>
              </a:rPr>
              <a:t>In my free time I like play football</a:t>
            </a:r>
            <a:endParaRPr 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995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995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3074" name="Picture 2" descr="C:\Documents and Settings\Usuario\Configuración local\Archivos temporales de Internet\Content.IE5\V34MMHHY\MC90041254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1268760"/>
            <a:ext cx="1197655" cy="1216118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How old are you?</a:t>
            </a:r>
            <a:endParaRPr lang="en-US" sz="4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dirty="0" smtClean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I nine years old</a:t>
            </a:r>
            <a:endParaRPr lang="en-US" sz="5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I’m nine year old</a:t>
            </a:r>
            <a:endParaRPr lang="en-US" sz="5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I’m nine years old</a:t>
            </a:r>
            <a:endParaRPr lang="en-US" sz="5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I’m nine years gold</a:t>
            </a:r>
            <a:endParaRPr lang="en-US" sz="5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5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dirty="0" smtClean="0">
                <a:latin typeface="Arial" charset="0"/>
              </a:rPr>
              <a:t> </a:t>
            </a:r>
            <a:r>
              <a:rPr lang="en-GB" sz="5400" dirty="0">
                <a:solidFill>
                  <a:schemeClr val="bg1"/>
                </a:solidFill>
                <a:latin typeface="Arial" charset="0"/>
              </a:rPr>
              <a:t>Boudicca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dirty="0">
                <a:latin typeface="Arial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rial" charset="0"/>
              </a:rPr>
              <a:t>Julius Caesar</a:t>
            </a: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 err="1">
                <a:solidFill>
                  <a:schemeClr val="bg1"/>
                </a:solidFill>
                <a:latin typeface="Arial" charset="0"/>
              </a:rPr>
              <a:t>Bigus</a:t>
            </a:r>
            <a:r>
              <a:rPr lang="en-GB" sz="5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5400" dirty="0" err="1">
                <a:solidFill>
                  <a:schemeClr val="bg1"/>
                </a:solidFill>
                <a:latin typeface="Arial" charset="0"/>
              </a:rPr>
              <a:t>Headess</a:t>
            </a:r>
            <a:r>
              <a:rPr lang="en-GB" sz="5400" dirty="0">
                <a:solidFill>
                  <a:schemeClr val="bg1"/>
                </a:solidFill>
                <a:latin typeface="Arial" charset="0"/>
              </a:rPr>
              <a:t> 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19" name="Picture 3" descr="C:\Documents and Settings\Usuario\Configuración local\Archivos temporales de Internet\Content.IE5\4I6FUPP8\MC90042458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980728"/>
            <a:ext cx="1207300" cy="1213545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What do you do in</a:t>
            </a:r>
            <a:br>
              <a:rPr lang="en-GB" sz="54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your free time?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b="1" baseline="10000" dirty="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dirty="0" smtClean="0">
                <a:latin typeface="Arial" charset="0"/>
              </a:rPr>
              <a:t> </a:t>
            </a:r>
            <a:r>
              <a:rPr lang="en-GB" dirty="0" smtClean="0">
                <a:solidFill>
                  <a:schemeClr val="bg1"/>
                </a:solidFill>
                <a:latin typeface="Arial" charset="0"/>
              </a:rPr>
              <a:t>In my free time I like playing </a:t>
            </a:r>
            <a:r>
              <a:rPr lang="en-GB" dirty="0" err="1" smtClean="0">
                <a:solidFill>
                  <a:schemeClr val="bg1"/>
                </a:solidFill>
                <a:latin typeface="Arial" charset="0"/>
              </a:rPr>
              <a:t>futbol</a:t>
            </a:r>
            <a:endParaRPr lang="en-GB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b="1" baseline="10000" dirty="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dirty="0" smtClean="0">
                <a:latin typeface="Arial" charset="0"/>
              </a:rPr>
              <a:t> </a:t>
            </a:r>
            <a:r>
              <a:rPr lang="en-GB" dirty="0" smtClean="0">
                <a:solidFill>
                  <a:schemeClr val="bg1"/>
                </a:solidFill>
                <a:latin typeface="Arial" charset="0"/>
              </a:rPr>
              <a:t>In my free time I like playing football</a:t>
            </a:r>
          </a:p>
          <a:p>
            <a:pPr>
              <a:buFontTx/>
              <a:buNone/>
            </a:pPr>
            <a:endParaRPr lang="en-US" sz="2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b="1" baseline="10000" dirty="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charset="0"/>
              </a:rPr>
              <a:t>In my free time I </a:t>
            </a:r>
            <a:r>
              <a:rPr lang="en-US" dirty="0" err="1" smtClean="0">
                <a:solidFill>
                  <a:schemeClr val="bg1"/>
                </a:solidFill>
                <a:latin typeface="Arial" charset="0"/>
              </a:rPr>
              <a:t>laik</a:t>
            </a:r>
            <a:r>
              <a:rPr lang="en-US" dirty="0" smtClean="0">
                <a:solidFill>
                  <a:schemeClr val="bg1"/>
                </a:solidFill>
                <a:latin typeface="Arial" charset="0"/>
              </a:rPr>
              <a:t> playing football</a:t>
            </a:r>
          </a:p>
          <a:p>
            <a:pPr>
              <a:buFontTx/>
              <a:buNone/>
            </a:pPr>
            <a:endParaRPr lang="en-US" sz="10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b="1" baseline="10000" dirty="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dirty="0" smtClean="0">
                <a:latin typeface="Arial" charset="0"/>
              </a:rPr>
              <a:t> </a:t>
            </a:r>
            <a:r>
              <a:rPr lang="en-GB" dirty="0" smtClean="0">
                <a:solidFill>
                  <a:schemeClr val="bg1"/>
                </a:solidFill>
                <a:latin typeface="Arial" charset="0"/>
              </a:rPr>
              <a:t>In my free time I like play football</a:t>
            </a:r>
            <a:endParaRPr 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19" name="Picture 2" descr="C:\Documents and Settings\Usuario\Configuración local\Archivos temporales de Internet\Content.IE5\V34MMHHY\MC90041254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268760"/>
            <a:ext cx="1197655" cy="1216118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£32,000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11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Is your house </a:t>
            </a:r>
            <a:br>
              <a:rPr lang="en-GB" sz="54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near the school?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44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4800" dirty="0">
                <a:latin typeface="Arial" charset="0"/>
              </a:rPr>
              <a:t> </a:t>
            </a: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No, it </a:t>
            </a:r>
            <a:r>
              <a:rPr lang="en-GB" sz="4800" dirty="0" err="1" smtClean="0">
                <a:solidFill>
                  <a:schemeClr val="bg1"/>
                </a:solidFill>
                <a:latin typeface="Arial" charset="0"/>
              </a:rPr>
              <a:t>isent</a:t>
            </a:r>
            <a:endParaRPr lang="en-US" sz="48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400" b="1" baseline="10000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4800" dirty="0">
                <a:latin typeface="Arial" charset="0"/>
              </a:rPr>
              <a:t> </a:t>
            </a: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No, it </a:t>
            </a:r>
            <a:r>
              <a:rPr lang="en-GB" sz="4800" dirty="0" err="1" smtClean="0">
                <a:solidFill>
                  <a:schemeClr val="bg1"/>
                </a:solidFill>
                <a:latin typeface="Arial" charset="0"/>
              </a:rPr>
              <a:t>isen’t</a:t>
            </a:r>
            <a:endParaRPr lang="en-GB" sz="48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11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400" b="1" baseline="10000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4800" dirty="0">
                <a:latin typeface="Arial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Arial" charset="0"/>
              </a:rPr>
              <a:t>No, it </a:t>
            </a:r>
            <a:r>
              <a:rPr lang="en-US" sz="4800" dirty="0" err="1" smtClean="0">
                <a:solidFill>
                  <a:schemeClr val="bg1"/>
                </a:solidFill>
                <a:latin typeface="Arial" charset="0"/>
              </a:rPr>
              <a:t>isnt</a:t>
            </a:r>
            <a:endParaRPr lang="en-US" sz="48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16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400" b="1" baseline="10000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4800" dirty="0">
                <a:latin typeface="Arial" charset="0"/>
              </a:rPr>
              <a:t> </a:t>
            </a: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No, it isn’t</a:t>
            </a:r>
            <a:endParaRPr lang="en-US" sz="4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5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5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4098" name="Picture 2" descr="C:\Documents and Settings\Usuario\Configuración local\Archivos temporales de Internet\Content.IE5\2EBI7VO6\MC90005623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5300" y="332656"/>
            <a:ext cx="1299371" cy="1296144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Is your house </a:t>
            </a:r>
            <a:br>
              <a:rPr lang="en-GB" sz="54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near the school?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50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4400" b="1" baseline="10000" dirty="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4800" dirty="0" smtClean="0">
                <a:latin typeface="Arial" charset="0"/>
              </a:rPr>
              <a:t> </a:t>
            </a: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No, it </a:t>
            </a:r>
            <a:r>
              <a:rPr lang="en-GB" sz="4800" dirty="0" err="1" smtClean="0">
                <a:solidFill>
                  <a:schemeClr val="bg1"/>
                </a:solidFill>
                <a:latin typeface="Arial" charset="0"/>
              </a:rPr>
              <a:t>isent</a:t>
            </a:r>
            <a:endParaRPr lang="en-US" sz="48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400" b="1" baseline="10000" dirty="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4800" dirty="0" smtClean="0">
                <a:latin typeface="Arial" charset="0"/>
              </a:rPr>
              <a:t> </a:t>
            </a: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No, it </a:t>
            </a:r>
            <a:r>
              <a:rPr lang="en-GB" sz="4800" dirty="0" err="1" smtClean="0">
                <a:solidFill>
                  <a:schemeClr val="bg1"/>
                </a:solidFill>
                <a:latin typeface="Arial" charset="0"/>
              </a:rPr>
              <a:t>isen’t</a:t>
            </a:r>
            <a:endParaRPr lang="en-GB" sz="48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11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400" b="1" baseline="10000" dirty="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4800" dirty="0" smtClean="0">
                <a:latin typeface="Arial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Arial" charset="0"/>
              </a:rPr>
              <a:t>No, it </a:t>
            </a:r>
            <a:r>
              <a:rPr lang="en-US" sz="4800" dirty="0" err="1" smtClean="0">
                <a:solidFill>
                  <a:schemeClr val="bg1"/>
                </a:solidFill>
                <a:latin typeface="Arial" charset="0"/>
              </a:rPr>
              <a:t>isnt</a:t>
            </a:r>
            <a:endParaRPr lang="en-US" sz="48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16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400" b="1" baseline="10000" dirty="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4800" dirty="0" smtClean="0">
                <a:latin typeface="Arial" charset="0"/>
              </a:rPr>
              <a:t> </a:t>
            </a: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No, it isn’t</a:t>
            </a:r>
            <a:endParaRPr lang="en-US" sz="48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4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19" name="Picture 2" descr="C:\Documents and Settings\Usuario\Configuración local\Archivos temporales de Internet\Content.IE5\2EBI7VO6\MC90005623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5300" y="332656"/>
            <a:ext cx="1299371" cy="1296144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£64,000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12</a:t>
            </a: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813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813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What is your</a:t>
            </a:r>
            <a:br>
              <a:rPr lang="en-GB" sz="54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favourite colour?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36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3600" dirty="0">
                <a:latin typeface="Arial" charset="0"/>
              </a:rPr>
              <a:t> </a:t>
            </a:r>
            <a:r>
              <a:rPr lang="en-GB" sz="3600" dirty="0" smtClean="0">
                <a:solidFill>
                  <a:schemeClr val="bg1"/>
                </a:solidFill>
                <a:latin typeface="Arial" charset="0"/>
              </a:rPr>
              <a:t>My favourite colour is yellow</a:t>
            </a:r>
          </a:p>
          <a:p>
            <a:pPr>
              <a:buFontTx/>
              <a:buNone/>
            </a:pPr>
            <a:endParaRPr lang="en-US" sz="20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3600" b="1" baseline="10000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3600" dirty="0">
                <a:latin typeface="Arial" charset="0"/>
              </a:rPr>
              <a:t> </a:t>
            </a:r>
            <a:r>
              <a:rPr lang="en-GB" sz="3600" dirty="0" smtClean="0">
                <a:solidFill>
                  <a:schemeClr val="bg1"/>
                </a:solidFill>
                <a:latin typeface="Arial" charset="0"/>
              </a:rPr>
              <a:t>My favourite </a:t>
            </a:r>
            <a:r>
              <a:rPr lang="en-GB" sz="3600" dirty="0" err="1" smtClean="0">
                <a:solidFill>
                  <a:schemeClr val="bg1"/>
                </a:solidFill>
                <a:latin typeface="Arial" charset="0"/>
              </a:rPr>
              <a:t>color</a:t>
            </a:r>
            <a:r>
              <a:rPr lang="en-GB" sz="3600" dirty="0" smtClean="0">
                <a:solidFill>
                  <a:schemeClr val="bg1"/>
                </a:solidFill>
                <a:latin typeface="Arial" charset="0"/>
              </a:rPr>
              <a:t> is yellow</a:t>
            </a:r>
          </a:p>
          <a:p>
            <a:pPr>
              <a:buFontTx/>
              <a:buNone/>
            </a:pPr>
            <a:endParaRPr lang="en-US" sz="2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3600" b="1" baseline="10000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3600" dirty="0">
                <a:latin typeface="Arial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Arial" charset="0"/>
              </a:rPr>
              <a:t>My </a:t>
            </a:r>
            <a:r>
              <a:rPr lang="en-US" sz="3600" dirty="0" err="1" smtClean="0">
                <a:solidFill>
                  <a:schemeClr val="bg1"/>
                </a:solidFill>
                <a:latin typeface="Arial" charset="0"/>
              </a:rPr>
              <a:t>favourite</a:t>
            </a:r>
            <a:r>
              <a:rPr lang="en-US" sz="36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rial" charset="0"/>
              </a:rPr>
              <a:t>colour</a:t>
            </a:r>
            <a:r>
              <a:rPr lang="en-US" sz="3600" dirty="0" smtClean="0">
                <a:solidFill>
                  <a:schemeClr val="bg1"/>
                </a:solidFill>
                <a:latin typeface="Arial" charset="0"/>
              </a:rPr>
              <a:t> is </a:t>
            </a:r>
            <a:r>
              <a:rPr lang="en-US" sz="3600" dirty="0" err="1" smtClean="0">
                <a:solidFill>
                  <a:schemeClr val="bg1"/>
                </a:solidFill>
                <a:latin typeface="Arial" charset="0"/>
              </a:rPr>
              <a:t>yelou</a:t>
            </a:r>
            <a:endParaRPr lang="en-US" sz="36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20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3600" b="1" baseline="10000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3600" dirty="0">
                <a:latin typeface="Arial" charset="0"/>
              </a:rPr>
              <a:t> </a:t>
            </a:r>
            <a:r>
              <a:rPr lang="en-GB" sz="3600" dirty="0" smtClean="0">
                <a:solidFill>
                  <a:schemeClr val="bg1"/>
                </a:solidFill>
                <a:latin typeface="Arial" charset="0"/>
              </a:rPr>
              <a:t>My </a:t>
            </a:r>
            <a:r>
              <a:rPr lang="en-GB" sz="3600" dirty="0" err="1" smtClean="0">
                <a:solidFill>
                  <a:schemeClr val="bg1"/>
                </a:solidFill>
                <a:latin typeface="Arial" charset="0"/>
              </a:rPr>
              <a:t>feivrit</a:t>
            </a:r>
            <a:r>
              <a:rPr lang="en-GB" sz="3600" dirty="0" smtClean="0">
                <a:solidFill>
                  <a:schemeClr val="bg1"/>
                </a:solidFill>
                <a:latin typeface="Arial" charset="0"/>
              </a:rPr>
              <a:t> colour is </a:t>
            </a:r>
            <a:r>
              <a:rPr lang="en-GB" sz="3600" dirty="0" err="1" smtClean="0">
                <a:solidFill>
                  <a:schemeClr val="bg1"/>
                </a:solidFill>
                <a:latin typeface="Arial" charset="0"/>
              </a:rPr>
              <a:t>amarillo</a:t>
            </a:r>
            <a:endParaRPr lang="en-US" sz="3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814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814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5122" name="Picture 2" descr="C:\Documents and Settings\Usuario\Configuración local\Archivos temporales de Internet\Content.IE5\EG77CAGB\MP90042773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332656"/>
            <a:ext cx="1368152" cy="1368152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What is your</a:t>
            </a:r>
            <a:br>
              <a:rPr lang="en-GB" sz="54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favourite colour?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3600" b="1" baseline="10000" dirty="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3600" dirty="0" smtClean="0">
                <a:latin typeface="Arial" charset="0"/>
              </a:rPr>
              <a:t> </a:t>
            </a:r>
            <a:r>
              <a:rPr lang="en-GB" sz="3600" dirty="0" smtClean="0">
                <a:solidFill>
                  <a:schemeClr val="bg1"/>
                </a:solidFill>
                <a:latin typeface="Arial" charset="0"/>
              </a:rPr>
              <a:t>My favourite colour is yellow</a:t>
            </a:r>
          </a:p>
          <a:p>
            <a:pPr>
              <a:buFontTx/>
              <a:buNone/>
            </a:pPr>
            <a:endParaRPr lang="en-US" sz="20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3600" b="1" baseline="10000" dirty="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3600" dirty="0" smtClean="0">
                <a:latin typeface="Arial" charset="0"/>
              </a:rPr>
              <a:t> </a:t>
            </a:r>
            <a:r>
              <a:rPr lang="en-GB" sz="3600" dirty="0" smtClean="0">
                <a:solidFill>
                  <a:schemeClr val="bg1"/>
                </a:solidFill>
                <a:latin typeface="Arial" charset="0"/>
              </a:rPr>
              <a:t>My favourite </a:t>
            </a:r>
            <a:r>
              <a:rPr lang="en-GB" sz="3600" dirty="0" err="1" smtClean="0">
                <a:solidFill>
                  <a:schemeClr val="bg1"/>
                </a:solidFill>
                <a:latin typeface="Arial" charset="0"/>
              </a:rPr>
              <a:t>color</a:t>
            </a:r>
            <a:r>
              <a:rPr lang="en-GB" sz="3600" dirty="0" smtClean="0">
                <a:solidFill>
                  <a:schemeClr val="bg1"/>
                </a:solidFill>
                <a:latin typeface="Arial" charset="0"/>
              </a:rPr>
              <a:t> is yellow</a:t>
            </a:r>
          </a:p>
          <a:p>
            <a:pPr>
              <a:buFontTx/>
              <a:buNone/>
            </a:pPr>
            <a:endParaRPr lang="en-US" sz="2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3600" b="1" baseline="10000" dirty="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3600" dirty="0" smtClean="0">
                <a:latin typeface="Arial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Arial" charset="0"/>
              </a:rPr>
              <a:t>My </a:t>
            </a:r>
            <a:r>
              <a:rPr lang="en-US" sz="3600" dirty="0" err="1" smtClean="0">
                <a:solidFill>
                  <a:schemeClr val="bg1"/>
                </a:solidFill>
                <a:latin typeface="Arial" charset="0"/>
              </a:rPr>
              <a:t>favourite</a:t>
            </a:r>
            <a:r>
              <a:rPr lang="en-US" sz="36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rial" charset="0"/>
              </a:rPr>
              <a:t>colour</a:t>
            </a:r>
            <a:r>
              <a:rPr lang="en-US" sz="3600" dirty="0" smtClean="0">
                <a:solidFill>
                  <a:schemeClr val="bg1"/>
                </a:solidFill>
                <a:latin typeface="Arial" charset="0"/>
              </a:rPr>
              <a:t> is </a:t>
            </a:r>
            <a:r>
              <a:rPr lang="en-US" sz="3600" dirty="0" err="1" smtClean="0">
                <a:solidFill>
                  <a:schemeClr val="bg1"/>
                </a:solidFill>
                <a:latin typeface="Arial" charset="0"/>
              </a:rPr>
              <a:t>yelou</a:t>
            </a:r>
            <a:endParaRPr lang="en-US" sz="36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20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3600" b="1" baseline="10000" dirty="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3600" dirty="0" smtClean="0">
                <a:latin typeface="Arial" charset="0"/>
              </a:rPr>
              <a:t> </a:t>
            </a:r>
            <a:r>
              <a:rPr lang="en-GB" sz="3600" dirty="0" smtClean="0">
                <a:solidFill>
                  <a:schemeClr val="bg1"/>
                </a:solidFill>
                <a:latin typeface="Arial" charset="0"/>
              </a:rPr>
              <a:t>My </a:t>
            </a:r>
            <a:r>
              <a:rPr lang="en-GB" sz="3600" dirty="0" err="1" smtClean="0">
                <a:solidFill>
                  <a:schemeClr val="bg1"/>
                </a:solidFill>
                <a:latin typeface="Arial" charset="0"/>
              </a:rPr>
              <a:t>feivrit</a:t>
            </a:r>
            <a:r>
              <a:rPr lang="en-GB" sz="3600" dirty="0" smtClean="0">
                <a:solidFill>
                  <a:schemeClr val="bg1"/>
                </a:solidFill>
                <a:latin typeface="Arial" charset="0"/>
              </a:rPr>
              <a:t> colour is </a:t>
            </a:r>
            <a:r>
              <a:rPr lang="en-GB" sz="3600" dirty="0" err="1" smtClean="0">
                <a:solidFill>
                  <a:schemeClr val="bg1"/>
                </a:solidFill>
                <a:latin typeface="Arial" charset="0"/>
              </a:rPr>
              <a:t>amarillo</a:t>
            </a:r>
            <a:endParaRPr lang="en-US" sz="36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3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19" name="Picture 2" descr="C:\Documents and Settings\Usuario\Configuración local\Archivos temporales de Internet\Content.IE5\EG77CAGB\MP90042773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332656"/>
            <a:ext cx="1368152" cy="1368152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£125,000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£100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13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222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222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223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 dirty="0">
                <a:solidFill>
                  <a:schemeClr val="bg1"/>
                </a:solidFill>
                <a:latin typeface="Arial" charset="0"/>
              </a:rPr>
              <a:t>Which 2 of these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en-GB" sz="54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are sports?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Football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dirty="0">
                <a:latin typeface="Arial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Arial" charset="0"/>
              </a:rPr>
              <a:t>Skate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dirty="0">
                <a:latin typeface="Arial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Arial" charset="0"/>
              </a:rPr>
              <a:t>Karate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Rollerblade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224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224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1026" name="Picture 2" descr="C:\Archivos de programa\Microsoft Office\MEDIA\CAGCAT10\j028569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476672"/>
            <a:ext cx="1707185" cy="1824228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Which 2 of these </a:t>
            </a:r>
            <a:br>
              <a:rPr lang="en-GB" sz="54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are sports?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Football</a:t>
            </a:r>
            <a:endParaRPr lang="en-US" sz="5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dirty="0" smtClean="0">
                <a:latin typeface="Arial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Arial" charset="0"/>
              </a:rPr>
              <a:t>Skate</a:t>
            </a: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dirty="0" smtClean="0">
                <a:latin typeface="Arial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Arial" charset="0"/>
              </a:rPr>
              <a:t>Karate</a:t>
            </a: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dirty="0" smtClean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Rollerblade</a:t>
            </a:r>
            <a:endParaRPr lang="en-US" sz="5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 err="1">
                <a:solidFill>
                  <a:schemeClr val="bg1"/>
                </a:solidFill>
                <a:latin typeface="Arial" charset="0"/>
              </a:rPr>
              <a:t>Cobnor</a:t>
            </a:r>
            <a:r>
              <a:rPr lang="en-GB" sz="5400" dirty="0">
                <a:solidFill>
                  <a:schemeClr val="bg1"/>
                </a:solidFill>
                <a:latin typeface="Arial" charset="0"/>
              </a:rPr>
              <a:t> Settlement 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dirty="0">
                <a:latin typeface="Arial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Arial" charset="0"/>
              </a:rPr>
              <a:t>Bignor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 err="1">
                <a:solidFill>
                  <a:schemeClr val="bg1"/>
                </a:solidFill>
                <a:latin typeface="Arial" charset="0"/>
              </a:rPr>
              <a:t>Westhampnett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19" name="Picture 2" descr="C:\Archivos de programa\Microsoft Office\MEDIA\CAGCAT10\j0285698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76672"/>
            <a:ext cx="1707185" cy="1824228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£250,000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14</a:t>
            </a: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63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63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63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What time do you </a:t>
            </a:r>
            <a:br>
              <a:rPr lang="en-GB" sz="54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get up?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4800" dirty="0">
                <a:latin typeface="Arial" charset="0"/>
              </a:rPr>
              <a:t> </a:t>
            </a: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I get up at eight o’clock</a:t>
            </a:r>
            <a:endParaRPr lang="en-US" sz="48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4800" dirty="0">
                <a:latin typeface="Arial" charset="0"/>
              </a:rPr>
              <a:t> </a:t>
            </a: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I get up at </a:t>
            </a:r>
            <a:r>
              <a:rPr lang="en-GB" sz="4800" dirty="0" err="1" smtClean="0">
                <a:solidFill>
                  <a:schemeClr val="bg1"/>
                </a:solidFill>
                <a:latin typeface="Arial" charset="0"/>
              </a:rPr>
              <a:t>eit</a:t>
            </a: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o’clock</a:t>
            </a:r>
          </a:p>
          <a:p>
            <a:pPr>
              <a:buFontTx/>
              <a:buNone/>
            </a:pPr>
            <a:endParaRPr lang="en-US" sz="10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4800" dirty="0">
                <a:latin typeface="Arial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Arial" charset="0"/>
              </a:rPr>
              <a:t>I get up in eight </a:t>
            </a:r>
            <a:r>
              <a:rPr lang="en-US" sz="4800" dirty="0" smtClean="0">
                <a:solidFill>
                  <a:schemeClr val="bg1"/>
                </a:solidFill>
                <a:latin typeface="Arial" charset="0"/>
              </a:rPr>
              <a:t>o’clock</a:t>
            </a:r>
          </a:p>
          <a:p>
            <a:pPr>
              <a:buFontTx/>
              <a:buNone/>
            </a:pPr>
            <a:endParaRPr lang="en-US" sz="10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4800" dirty="0">
                <a:latin typeface="Arial" charset="0"/>
              </a:rPr>
              <a:t> </a:t>
            </a: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I get up at eight </a:t>
            </a:r>
            <a:r>
              <a:rPr lang="en-GB" sz="4800" dirty="0" err="1" smtClean="0">
                <a:solidFill>
                  <a:schemeClr val="bg1"/>
                </a:solidFill>
                <a:latin typeface="Arial" charset="0"/>
              </a:rPr>
              <a:t>oclock</a:t>
            </a:r>
            <a:endParaRPr lang="en-US" sz="4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63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633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634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2050" name="Picture 2" descr="C:\Documents and Settings\Usuario\Configuración local\Archivos temporales de Internet\Content.IE5\EG77CAGB\MP900430829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1268760"/>
            <a:ext cx="1907704" cy="1268325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What time do you </a:t>
            </a:r>
            <a:br>
              <a:rPr lang="en-GB" sz="54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get up?</a:t>
            </a:r>
            <a:endParaRPr lang="en-US" sz="5400" dirty="0">
              <a:latin typeface="Arial" charset="0"/>
            </a:endParaRPr>
          </a:p>
        </p:txBody>
      </p:sp>
      <p:sp>
        <p:nvSpPr>
          <p:cNvPr id="573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4800" dirty="0" smtClean="0">
                <a:latin typeface="Arial" charset="0"/>
              </a:rPr>
              <a:t> </a:t>
            </a: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I get up at eight o’clock</a:t>
            </a:r>
            <a:endParaRPr lang="en-US" sz="48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4800" dirty="0" smtClean="0">
                <a:latin typeface="Arial" charset="0"/>
              </a:rPr>
              <a:t> </a:t>
            </a: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I get up at </a:t>
            </a:r>
            <a:r>
              <a:rPr lang="en-GB" sz="4800" dirty="0" err="1" smtClean="0">
                <a:solidFill>
                  <a:schemeClr val="bg1"/>
                </a:solidFill>
                <a:latin typeface="Arial" charset="0"/>
              </a:rPr>
              <a:t>eit</a:t>
            </a: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o’clock</a:t>
            </a:r>
          </a:p>
          <a:p>
            <a:pPr>
              <a:buFontTx/>
              <a:buNone/>
            </a:pPr>
            <a:endParaRPr lang="en-US" sz="10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4800" dirty="0" smtClean="0">
                <a:latin typeface="Arial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Arial" charset="0"/>
              </a:rPr>
              <a:t>I get up in eight </a:t>
            </a:r>
            <a:r>
              <a:rPr lang="en-US" sz="4800" dirty="0" smtClean="0">
                <a:solidFill>
                  <a:schemeClr val="bg1"/>
                </a:solidFill>
                <a:latin typeface="Arial" charset="0"/>
              </a:rPr>
              <a:t>o’clock</a:t>
            </a:r>
          </a:p>
          <a:p>
            <a:pPr>
              <a:buFontTx/>
              <a:buNone/>
            </a:pPr>
            <a:endParaRPr lang="en-US" sz="10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4800" dirty="0" smtClean="0">
                <a:latin typeface="Arial" charset="0"/>
              </a:rPr>
              <a:t> </a:t>
            </a:r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I get up at eight </a:t>
            </a:r>
            <a:r>
              <a:rPr lang="en-GB" sz="4800" dirty="0" err="1" smtClean="0">
                <a:solidFill>
                  <a:schemeClr val="bg1"/>
                </a:solidFill>
                <a:latin typeface="Arial" charset="0"/>
              </a:rPr>
              <a:t>oclock</a:t>
            </a:r>
            <a:endParaRPr lang="en-US" sz="48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4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19" name="Picture 2" descr="C:\Documents and Settings\Usuario\Configuración local\Archivos temporales de Internet\Content.IE5\EG77CAGB\MP900430829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1268760"/>
            <a:ext cx="1907704" cy="1268325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£500,000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15</a:t>
            </a: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04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04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04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04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What are you</a:t>
            </a:r>
            <a:br>
              <a:rPr lang="en-GB" sz="54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wearing today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?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50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000" dirty="0">
                <a:latin typeface="Arial" charset="0"/>
              </a:rPr>
              <a:t> </a:t>
            </a:r>
            <a:r>
              <a:rPr lang="en-GB" sz="5000" dirty="0" smtClean="0">
                <a:solidFill>
                  <a:schemeClr val="bg1"/>
                </a:solidFill>
                <a:latin typeface="Arial" charset="0"/>
              </a:rPr>
              <a:t>I’m wearing a green hat</a:t>
            </a:r>
            <a:endParaRPr lang="en-US" sz="50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5000" b="1" baseline="10000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000" dirty="0">
                <a:latin typeface="Arial" charset="0"/>
              </a:rPr>
              <a:t> </a:t>
            </a:r>
            <a:r>
              <a:rPr lang="en-GB" sz="5000" dirty="0" smtClean="0">
                <a:solidFill>
                  <a:schemeClr val="bg1"/>
                </a:solidFill>
                <a:latin typeface="Arial" charset="0"/>
              </a:rPr>
              <a:t>I’m </a:t>
            </a:r>
            <a:r>
              <a:rPr lang="en-GB" sz="5000" dirty="0" err="1" smtClean="0">
                <a:solidFill>
                  <a:schemeClr val="bg1"/>
                </a:solidFill>
                <a:latin typeface="Arial" charset="0"/>
              </a:rPr>
              <a:t>wering</a:t>
            </a:r>
            <a:r>
              <a:rPr lang="en-GB" sz="5000" dirty="0" smtClean="0">
                <a:solidFill>
                  <a:schemeClr val="bg1"/>
                </a:solidFill>
                <a:latin typeface="Arial" charset="0"/>
              </a:rPr>
              <a:t> a green hat</a:t>
            </a:r>
            <a:endParaRPr lang="en-US" sz="50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5000" b="1" baseline="10000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000" dirty="0">
                <a:latin typeface="Arial" charset="0"/>
              </a:rPr>
              <a:t> </a:t>
            </a:r>
            <a:r>
              <a:rPr lang="en-US" sz="5000" dirty="0" smtClean="0">
                <a:solidFill>
                  <a:schemeClr val="bg1"/>
                </a:solidFill>
                <a:latin typeface="Arial" charset="0"/>
              </a:rPr>
              <a:t>I’m wearing a grin hat</a:t>
            </a:r>
            <a:endParaRPr lang="en-US" sz="50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5000" b="1" baseline="10000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000" dirty="0">
                <a:latin typeface="Arial" charset="0"/>
              </a:rPr>
              <a:t> </a:t>
            </a:r>
            <a:r>
              <a:rPr lang="en-GB" sz="5000" dirty="0" smtClean="0">
                <a:solidFill>
                  <a:schemeClr val="bg1"/>
                </a:solidFill>
                <a:latin typeface="Arial" charset="0"/>
              </a:rPr>
              <a:t>I’m </a:t>
            </a:r>
            <a:r>
              <a:rPr lang="en-GB" sz="5000" dirty="0" err="1" smtClean="0">
                <a:solidFill>
                  <a:schemeClr val="bg1"/>
                </a:solidFill>
                <a:latin typeface="Arial" charset="0"/>
              </a:rPr>
              <a:t>waring</a:t>
            </a:r>
            <a:r>
              <a:rPr lang="en-GB" sz="5000" dirty="0" smtClean="0">
                <a:solidFill>
                  <a:schemeClr val="bg1"/>
                </a:solidFill>
                <a:latin typeface="Arial" charset="0"/>
              </a:rPr>
              <a:t> a </a:t>
            </a:r>
            <a:r>
              <a:rPr lang="en-GB" sz="5000" dirty="0" err="1" smtClean="0">
                <a:solidFill>
                  <a:schemeClr val="bg1"/>
                </a:solidFill>
                <a:latin typeface="Arial" charset="0"/>
              </a:rPr>
              <a:t>gren</a:t>
            </a:r>
            <a:r>
              <a:rPr lang="en-GB" sz="5000" dirty="0" smtClean="0">
                <a:solidFill>
                  <a:schemeClr val="bg1"/>
                </a:solidFill>
                <a:latin typeface="Arial" charset="0"/>
              </a:rPr>
              <a:t> hat</a:t>
            </a:r>
            <a:endParaRPr lang="en-US" sz="5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04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04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043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043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1026" name="Picture 2" descr="C:\Documents and Settings\Usuario\Configuración local\Archivos temporales de Internet\Content.IE5\EG77CAGB\MP900405474[1].jpg"/>
          <p:cNvPicPr>
            <a:picLocks noChangeAspect="1" noChangeArrowheads="1"/>
          </p:cNvPicPr>
          <p:nvPr/>
        </p:nvPicPr>
        <p:blipFill>
          <a:blip r:embed="rId4" cstate="print"/>
          <a:srcRect l="18500" t="16925" r="12876"/>
          <a:stretch>
            <a:fillRect/>
          </a:stretch>
        </p:blipFill>
        <p:spPr bwMode="auto">
          <a:xfrm>
            <a:off x="899592" y="332656"/>
            <a:ext cx="1500381" cy="1297374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2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What are you</a:t>
            </a:r>
            <a:br>
              <a:rPr lang="en-GB" sz="54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wearing today?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4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5000" b="1" baseline="10000" dirty="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000" dirty="0" smtClean="0">
                <a:latin typeface="Arial" charset="0"/>
              </a:rPr>
              <a:t> </a:t>
            </a:r>
            <a:r>
              <a:rPr lang="en-GB" sz="5000" dirty="0" smtClean="0">
                <a:solidFill>
                  <a:schemeClr val="bg1"/>
                </a:solidFill>
                <a:latin typeface="Arial" charset="0"/>
              </a:rPr>
              <a:t>I’m wearing a green hat</a:t>
            </a:r>
            <a:endParaRPr lang="en-US" sz="50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5000" b="1" baseline="10000" dirty="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000" dirty="0" smtClean="0">
                <a:latin typeface="Arial" charset="0"/>
              </a:rPr>
              <a:t> </a:t>
            </a:r>
            <a:r>
              <a:rPr lang="en-GB" sz="5000" dirty="0" smtClean="0">
                <a:solidFill>
                  <a:schemeClr val="bg1"/>
                </a:solidFill>
                <a:latin typeface="Arial" charset="0"/>
              </a:rPr>
              <a:t>I’m </a:t>
            </a:r>
            <a:r>
              <a:rPr lang="en-GB" sz="5000" dirty="0" err="1" smtClean="0">
                <a:solidFill>
                  <a:schemeClr val="bg1"/>
                </a:solidFill>
                <a:latin typeface="Arial" charset="0"/>
              </a:rPr>
              <a:t>wering</a:t>
            </a:r>
            <a:r>
              <a:rPr lang="en-GB" sz="5000" dirty="0" smtClean="0">
                <a:solidFill>
                  <a:schemeClr val="bg1"/>
                </a:solidFill>
                <a:latin typeface="Arial" charset="0"/>
              </a:rPr>
              <a:t> a green hat</a:t>
            </a:r>
            <a:endParaRPr lang="en-US" sz="50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5000" b="1" baseline="10000" dirty="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000" dirty="0" smtClean="0">
                <a:latin typeface="Arial" charset="0"/>
              </a:rPr>
              <a:t> </a:t>
            </a:r>
            <a:r>
              <a:rPr lang="en-US" sz="5000" dirty="0" smtClean="0">
                <a:solidFill>
                  <a:schemeClr val="bg1"/>
                </a:solidFill>
                <a:latin typeface="Arial" charset="0"/>
              </a:rPr>
              <a:t>I’m wearing a grin hat</a:t>
            </a:r>
          </a:p>
          <a:p>
            <a:pPr>
              <a:buFontTx/>
              <a:buNone/>
            </a:pPr>
            <a:r>
              <a:rPr lang="en-US" sz="5000" b="1" baseline="10000" dirty="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000" dirty="0" smtClean="0">
                <a:latin typeface="Arial" charset="0"/>
              </a:rPr>
              <a:t> </a:t>
            </a:r>
            <a:r>
              <a:rPr lang="en-GB" sz="5000" dirty="0" smtClean="0">
                <a:solidFill>
                  <a:schemeClr val="bg1"/>
                </a:solidFill>
                <a:latin typeface="Arial" charset="0"/>
              </a:rPr>
              <a:t>I’m </a:t>
            </a:r>
            <a:r>
              <a:rPr lang="en-GB" sz="5000" dirty="0" err="1" smtClean="0">
                <a:solidFill>
                  <a:schemeClr val="bg1"/>
                </a:solidFill>
                <a:latin typeface="Arial" charset="0"/>
              </a:rPr>
              <a:t>waring</a:t>
            </a:r>
            <a:r>
              <a:rPr lang="en-GB" sz="5000" dirty="0" smtClean="0">
                <a:solidFill>
                  <a:schemeClr val="bg1"/>
                </a:solidFill>
                <a:latin typeface="Arial" charset="0"/>
              </a:rPr>
              <a:t> a </a:t>
            </a:r>
            <a:r>
              <a:rPr lang="en-GB" sz="5000" dirty="0" err="1" smtClean="0">
                <a:solidFill>
                  <a:schemeClr val="bg1"/>
                </a:solidFill>
                <a:latin typeface="Arial" charset="0"/>
              </a:rPr>
              <a:t>gren</a:t>
            </a:r>
            <a:r>
              <a:rPr lang="en-GB" sz="5000" dirty="0" smtClean="0">
                <a:solidFill>
                  <a:schemeClr val="bg1"/>
                </a:solidFill>
                <a:latin typeface="Arial" charset="0"/>
              </a:rPr>
              <a:t> hat</a:t>
            </a:r>
            <a:endParaRPr lang="en-US" sz="50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5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19" name="Picture 2" descr="C:\Documents and Settings\Usuario\Configuración local\Archivos temporales de Internet\Content.IE5\EG77CAGB\MP900405474[1].jpg"/>
          <p:cNvPicPr>
            <a:picLocks noChangeAspect="1" noChangeArrowheads="1"/>
          </p:cNvPicPr>
          <p:nvPr/>
        </p:nvPicPr>
        <p:blipFill>
          <a:blip r:embed="rId3" cstate="print"/>
          <a:srcRect l="18500" t="16925" r="12876"/>
          <a:stretch>
            <a:fillRect/>
          </a:stretch>
        </p:blipFill>
        <p:spPr bwMode="auto">
          <a:xfrm>
            <a:off x="899592" y="332656"/>
            <a:ext cx="1500381" cy="1297374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£1,000,000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What’s the weather like today?</a:t>
            </a:r>
            <a:endParaRPr lang="en-US" sz="4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It’s cloudy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It cloudy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dirty="0">
                <a:latin typeface="Arial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Arial" charset="0"/>
              </a:rPr>
              <a:t>It’s </a:t>
            </a:r>
            <a:r>
              <a:rPr lang="en-US" sz="5400" dirty="0" err="1" smtClean="0">
                <a:solidFill>
                  <a:schemeClr val="bg1"/>
                </a:solidFill>
                <a:latin typeface="Arial" charset="0"/>
              </a:rPr>
              <a:t>claudy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It isn’t cloudy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12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128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2050" name="Picture 2" descr="C:\Documents and Settings\Usuario\Configuración local\Archivos temporales de Internet\Content.IE5\FJX3CLA3\MC90044180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980728"/>
            <a:ext cx="2019672" cy="2019672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 dirty="0" smtClean="0">
                <a:solidFill>
                  <a:schemeClr val="bg1"/>
                </a:solidFill>
                <a:latin typeface="Arial" charset="0"/>
              </a:rPr>
              <a:t>What’s the weather like today?</a:t>
            </a:r>
            <a:endParaRPr lang="en-US" sz="4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It’s cloudy</a:t>
            </a:r>
            <a:endParaRPr lang="en-US" sz="5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dirty="0" smtClean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It cloudy</a:t>
            </a:r>
            <a:endParaRPr lang="en-US" sz="5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dirty="0" smtClean="0">
                <a:latin typeface="Arial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Arial" charset="0"/>
              </a:rPr>
              <a:t>It’s </a:t>
            </a:r>
            <a:r>
              <a:rPr lang="en-US" sz="5400" dirty="0" err="1" smtClean="0">
                <a:solidFill>
                  <a:schemeClr val="bg1"/>
                </a:solidFill>
                <a:latin typeface="Arial" charset="0"/>
              </a:rPr>
              <a:t>claudy</a:t>
            </a:r>
            <a:endParaRPr lang="en-US" sz="5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dirty="0" smtClean="0">
                <a:latin typeface="Arial" charset="0"/>
              </a:rPr>
              <a:t> </a:t>
            </a:r>
            <a:r>
              <a:rPr lang="en-GB" sz="5400" dirty="0" smtClean="0">
                <a:solidFill>
                  <a:schemeClr val="bg1"/>
                </a:solidFill>
                <a:latin typeface="Arial" charset="0"/>
              </a:rPr>
              <a:t>It isn’t cloudy</a:t>
            </a:r>
            <a:endParaRPr lang="en-US" sz="5400" dirty="0" smtClean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>
                <a:solidFill>
                  <a:schemeClr val="bg1"/>
                </a:solidFill>
                <a:latin typeface="Arial" charset="0"/>
              </a:rPr>
              <a:t>43 BC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dirty="0">
                <a:latin typeface="Arial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rial" charset="0"/>
              </a:rPr>
              <a:t>43 AD</a:t>
            </a:r>
          </a:p>
          <a:p>
            <a:pPr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dirty="0">
                <a:latin typeface="Arial" charset="0"/>
              </a:rPr>
              <a:t> </a:t>
            </a:r>
            <a:r>
              <a:rPr lang="en-GB" sz="5400" dirty="0">
                <a:solidFill>
                  <a:schemeClr val="bg1"/>
                </a:solidFill>
                <a:latin typeface="Arial" charset="0"/>
              </a:rPr>
              <a:t>55 AD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19" name="Picture 2" descr="C:\Documents and Settings\Usuario\Configuración local\Archivos temporales de Internet\Content.IE5\FJX3CLA3\MC90044180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980728"/>
            <a:ext cx="2019672" cy="2019672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£200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885</Words>
  <Application>Microsoft Office PowerPoint</Application>
  <PresentationFormat>Presentación en pantalla (4:3)</PresentationFormat>
  <Paragraphs>249</Paragraphs>
  <Slides>61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61</vt:i4>
      </vt:variant>
    </vt:vector>
  </HeadingPairs>
  <TitlesOfParts>
    <vt:vector size="62" baseType="lpstr">
      <vt:lpstr>Default Design</vt:lpstr>
      <vt:lpstr>Who Wants To Be A Millionaire?  </vt:lpstr>
      <vt:lpstr>Question 1</vt:lpstr>
      <vt:lpstr>How old are you?</vt:lpstr>
      <vt:lpstr>How old are you?</vt:lpstr>
      <vt:lpstr>£100</vt:lpstr>
      <vt:lpstr>Question 2</vt:lpstr>
      <vt:lpstr>What’s the weather like today?</vt:lpstr>
      <vt:lpstr>What’s the weather like today?</vt:lpstr>
      <vt:lpstr>£200</vt:lpstr>
      <vt:lpstr>Question 3</vt:lpstr>
      <vt:lpstr>Where are you  from?</vt:lpstr>
      <vt:lpstr>Where are you  from?</vt:lpstr>
      <vt:lpstr>£300</vt:lpstr>
      <vt:lpstr>Question 4</vt:lpstr>
      <vt:lpstr>Where do you  live?</vt:lpstr>
      <vt:lpstr>Where do you  live?</vt:lpstr>
      <vt:lpstr>£500</vt:lpstr>
      <vt:lpstr>Question 5</vt:lpstr>
      <vt:lpstr>How do you come  to school?</vt:lpstr>
      <vt:lpstr>How do you come  to school?</vt:lpstr>
      <vt:lpstr>£1,000</vt:lpstr>
      <vt:lpstr>Question 6</vt:lpstr>
      <vt:lpstr>Have you got any  brothers or sisters?</vt:lpstr>
      <vt:lpstr>Have you got any  brothers or sisters?</vt:lpstr>
      <vt:lpstr>£2,000</vt:lpstr>
      <vt:lpstr>Question 7</vt:lpstr>
      <vt:lpstr>How many students are there in your class?</vt:lpstr>
      <vt:lpstr>How many students are there in your class?</vt:lpstr>
      <vt:lpstr>£4,000</vt:lpstr>
      <vt:lpstr>Question 8</vt:lpstr>
      <vt:lpstr>Have you got  a cat?</vt:lpstr>
      <vt:lpstr>Have you got  a cat?</vt:lpstr>
      <vt:lpstr>£8,000</vt:lpstr>
      <vt:lpstr>Question 9</vt:lpstr>
      <vt:lpstr>What is your  favourite subject?</vt:lpstr>
      <vt:lpstr>What is your  favourite subject?</vt:lpstr>
      <vt:lpstr>£16,000</vt:lpstr>
      <vt:lpstr>Question 10</vt:lpstr>
      <vt:lpstr>What do you do in your free time?</vt:lpstr>
      <vt:lpstr>What do you do in your free time?</vt:lpstr>
      <vt:lpstr>£32,000</vt:lpstr>
      <vt:lpstr>Question 11</vt:lpstr>
      <vt:lpstr>Is your house  near the school?</vt:lpstr>
      <vt:lpstr>Is your house  near the school?</vt:lpstr>
      <vt:lpstr>£64,000</vt:lpstr>
      <vt:lpstr>Question 12</vt:lpstr>
      <vt:lpstr>What is your favourite colour?</vt:lpstr>
      <vt:lpstr>What is your favourite colour?</vt:lpstr>
      <vt:lpstr>£125,000</vt:lpstr>
      <vt:lpstr>Question 13</vt:lpstr>
      <vt:lpstr>Which 2 of these  are sports?</vt:lpstr>
      <vt:lpstr>Which 2 of these  are sports?</vt:lpstr>
      <vt:lpstr>£250,000</vt:lpstr>
      <vt:lpstr>Question 14</vt:lpstr>
      <vt:lpstr>What time do you  get up?</vt:lpstr>
      <vt:lpstr>What time do you  get up?</vt:lpstr>
      <vt:lpstr>£500,000</vt:lpstr>
      <vt:lpstr>Question 15</vt:lpstr>
      <vt:lpstr>What are you wearing today?</vt:lpstr>
      <vt:lpstr>What are you wearing today?</vt:lpstr>
      <vt:lpstr>£1,000,000</vt:lpstr>
    </vt:vector>
  </TitlesOfParts>
  <Company>NETLinc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  </dc:title>
  <dc:creator>STNG11</dc:creator>
  <cp:lastModifiedBy> </cp:lastModifiedBy>
  <cp:revision>44</cp:revision>
  <dcterms:created xsi:type="dcterms:W3CDTF">2003-05-20T13:35:24Z</dcterms:created>
  <dcterms:modified xsi:type="dcterms:W3CDTF">2014-04-10T08:48:47Z</dcterms:modified>
</cp:coreProperties>
</file>